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25" r:id="rId4"/>
  </p:sldMasterIdLst>
  <p:notesMasterIdLst>
    <p:notesMasterId r:id="rId14"/>
  </p:notesMasterIdLst>
  <p:handoutMasterIdLst>
    <p:handoutMasterId r:id="rId15"/>
  </p:handoutMasterIdLst>
  <p:sldIdLst>
    <p:sldId id="681" r:id="rId5"/>
    <p:sldId id="692" r:id="rId6"/>
    <p:sldId id="693" r:id="rId7"/>
    <p:sldId id="691" r:id="rId8"/>
    <p:sldId id="716" r:id="rId9"/>
    <p:sldId id="698" r:id="rId10"/>
    <p:sldId id="699" r:id="rId11"/>
    <p:sldId id="680" r:id="rId12"/>
    <p:sldId id="7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92" d="100"/>
          <a:sy n="92" d="100"/>
        </p:scale>
        <p:origin x="6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ataxin1;</a:t>
            </a:r>
            <a:r>
              <a:rPr lang="en-US" baseline="0" dirty="0"/>
              <a:t> right: PRR11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3/12/2020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bdm-01.zdv.uni-mainz.de/~munoz/polyx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/>
              <a:t>Examining repeats</a:t>
            </a:r>
            <a:br>
              <a:rPr lang="en-US" sz="5400"/>
            </a:br>
            <a:r>
              <a:rPr lang="en-US" sz="5400"/>
              <a:t>with databases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0" y="1143000"/>
            <a:ext cx="8390063" cy="55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0042" y="1102309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800" dirty="0"/>
              <a:t>http://repeatsdb.bio.unipd.it/protein/3vbpA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93" y="1775138"/>
            <a:ext cx="8535504" cy="50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http://repeatsdb.bio.unipd.it/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Go to Search, then select database </a:t>
            </a:r>
            <a:r>
              <a:rPr lang="en-US" sz="2400" dirty="0" err="1"/>
              <a:t>RepeatsDB</a:t>
            </a:r>
            <a:r>
              <a:rPr lang="en-US" sz="2400" dirty="0"/>
              <a:t>, and Search field</a:t>
            </a:r>
            <a:r>
              <a:rPr lang="en-US" sz="2400"/>
              <a:t>, No.units (fill both </a:t>
            </a:r>
            <a:r>
              <a:rPr lang="en-US" sz="2400" b="1"/>
              <a:t>From</a:t>
            </a:r>
            <a:r>
              <a:rPr lang="en-US" sz="2400"/>
              <a:t> and </a:t>
            </a:r>
            <a:r>
              <a:rPr lang="en-US" sz="2400" b="1"/>
              <a:t>To</a:t>
            </a:r>
            <a:r>
              <a:rPr lang="en-US" sz="2400"/>
              <a:t> with the same number)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Choose one example (you might look for an </a:t>
            </a:r>
            <a:r>
              <a:rPr lang="en-US" sz="2400" dirty="0" err="1"/>
              <a:t>unreviewed</a:t>
            </a:r>
            <a:r>
              <a:rPr lang="en-US" sz="2400" dirty="0"/>
              <a:t> one) and </a:t>
            </a:r>
            <a:r>
              <a:rPr lang="en-US" sz="2400" dirty="0">
                <a:solidFill>
                  <a:srgbClr val="0000FF"/>
                </a:solidFill>
              </a:rPr>
              <a:t>write </a:t>
            </a:r>
            <a:r>
              <a:rPr lang="en-US" sz="2400">
                <a:solidFill>
                  <a:srgbClr val="0000FF"/>
                </a:solidFill>
              </a:rPr>
              <a:t>the PDB name </a:t>
            </a:r>
            <a:r>
              <a:rPr lang="en-US" sz="2400" dirty="0">
                <a:solidFill>
                  <a:srgbClr val="0000FF"/>
                </a:solidFill>
              </a:rPr>
              <a:t>in your card</a:t>
            </a:r>
            <a:r>
              <a:rPr lang="en-US" sz="2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Check the assignment of the units. Is it correct? What about insertions? Are there mistakes? </a:t>
            </a:r>
            <a:r>
              <a:rPr lang="en-US" sz="2400">
                <a:solidFill>
                  <a:srgbClr val="0000FF"/>
                </a:solidFill>
              </a:rPr>
              <a:t>Write an evaluation in the card: Looks good / one repeat wrong / many mistakes / total mess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1. </a:t>
            </a:r>
            <a:r>
              <a:rPr lang="en-US" sz="2800" b="1" dirty="0"/>
              <a:t>Examining repeat structures in </a:t>
            </a:r>
            <a:r>
              <a:rPr lang="en-US" sz="2800" b="1" dirty="0" err="1"/>
              <a:t>repeatsDB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92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6" y="903733"/>
            <a:ext cx="8440698" cy="450657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57199" y="76200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Evolution of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homorepeats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in 50 species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3330" y="5653062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9" y="5185739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732"/>
            <a:ext cx="907686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68114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754446"/>
            <a:ext cx="4642485" cy="41595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838774"/>
            <a:ext cx="4388334" cy="448999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 using this URL:</a:t>
            </a:r>
          </a:p>
          <a:p>
            <a:pPr>
              <a:buNone/>
            </a:pPr>
            <a:r>
              <a:rPr lang="en-US" sz="2000" dirty="0"/>
              <a:t>https://www.uniprot.org/uniprot/?query=organism%3A%22Homo+sapiens+%28Human%29+%5B9606%5D%22+reviewed%3Ayes&amp;random=yes. </a:t>
            </a:r>
            <a:r>
              <a:rPr lang="en-US" sz="2000" dirty="0">
                <a:solidFill>
                  <a:srgbClr val="0000FF"/>
                </a:solidFill>
              </a:rPr>
              <a:t>Write the Entry Name in your card.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Copy the Entry ID (e.g. P10275).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 to the </a:t>
            </a:r>
            <a:r>
              <a:rPr lang="en-US" sz="2000" dirty="0" err="1"/>
              <a:t>dAPE</a:t>
            </a:r>
            <a:r>
              <a:rPr lang="en-US" sz="2000" dirty="0"/>
              <a:t> web page: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http://cbdm-01.zdv.uni-mainz.de/~munoz/polyx/</a:t>
            </a:r>
            <a:r>
              <a:rPr lang="en-US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 the Entry ID in option A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Hit the “Report the evolution of its </a:t>
            </a:r>
            <a:r>
              <a:rPr lang="en-US" sz="2000" dirty="0" err="1"/>
              <a:t>polyX</a:t>
            </a:r>
            <a:r>
              <a:rPr lang="en-US" sz="2000" dirty="0"/>
              <a:t>" button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 in you card: (1) Which type of polyX has the human protein? (2) Which </a:t>
            </a:r>
            <a:r>
              <a:rPr lang="en-US" sz="2000" b="1" dirty="0">
                <a:solidFill>
                  <a:srgbClr val="0000FF"/>
                </a:solidFill>
              </a:rPr>
              <a:t>additional</a:t>
            </a:r>
            <a:r>
              <a:rPr lang="en-US" sz="2000" dirty="0">
                <a:solidFill>
                  <a:srgbClr val="0000FF"/>
                </a:solidFill>
              </a:rPr>
              <a:t> polyX not in the human protein were found in the orthologs?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" y="1371600"/>
            <a:ext cx="8809563" cy="53023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91311" y="3352800"/>
            <a:ext cx="264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80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Entry ID </a:t>
            </a:r>
            <a:r>
              <a:rPr lang="en-GB" sz="28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295777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On-screen Show (4:3)</PresentationFormat>
  <Paragraphs>48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Verdana</vt:lpstr>
      <vt:lpstr>Default Design</vt:lpstr>
      <vt:lpstr>1_Default Design</vt:lpstr>
      <vt:lpstr>3_Default Design</vt:lpstr>
      <vt:lpstr>Office Theme</vt:lpstr>
      <vt:lpstr>Examining repeats with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200</cp:revision>
  <dcterms:created xsi:type="dcterms:W3CDTF">2005-04-13T15:56:51Z</dcterms:created>
  <dcterms:modified xsi:type="dcterms:W3CDTF">2020-03-12T11:15:44Z</dcterms:modified>
</cp:coreProperties>
</file>